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D5E82-4B99-43AE-9449-A46A23BB8EEA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9809-A97E-4394-878C-0EFA78BF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9809-A97E-4394-878C-0EFA78BF0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6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8519-E9D5-A8D7-B007-59A70232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E7D30-FFE1-744F-A5E5-8A7D358F8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C75E5-2E5E-FBFD-C5C6-F7DD0659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CD38-11D8-9BD0-A716-AACA2132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E9F99-1764-7580-9C72-90D06A87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D2ED-545B-ED84-49F0-812F02F8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3FC8E-B8BE-68E7-3E19-0D8ED2214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7D79-8EF6-8945-F4E1-A97B0C58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9CDD-7923-353E-FB6A-8B65C868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CACC-6F4C-069A-EF6E-842334122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0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B227C9-9881-8072-8F95-5D2351E64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51404-8269-0FF5-5D61-B71DFEE7B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268E9-AD3E-DC03-52F3-22CDBAA8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EA708-C9E9-0FEE-2AE8-88CDBDAF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D17F4-5F6E-DBAC-2336-F1A2E0170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0FD4-1147-7481-6929-1327587F6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77A99-CF01-AC9D-FAE9-457DC28F1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C82C7-EB4B-4600-9A0F-258B5DE5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F84CE-35AA-3BF1-B3CD-56C87AEB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AF20-7ABA-DF85-27B0-A88728E3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56ED-6513-908C-2390-EFEB1B27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3E867-94A4-82D5-54D7-7646A4265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3478B-76E2-23D5-6017-7B8AECFFF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BC65-BA08-DA40-77C3-59578DED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908B9-06FC-9789-9C55-D5C22367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9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7A38-7DE1-A7EA-D808-DF6927CF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36087-708D-4EAA-859A-C26104FD8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B10A3-25B5-3A16-FD7B-097FBA1F1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C7F68-D65D-9705-D340-9A180A81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B6D5B-CD16-48B9-6B1D-C9EF541B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4BAE5-CBD8-CDCF-8383-FC74A531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1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C0E7-D982-3B8E-6823-27DF29D9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0A036-52EC-FC99-A39A-1328E4036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37CB-778C-3161-1323-895558ACC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9810-8023-7133-EEB0-5866950C3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6FBBE-8449-D9A7-485A-649999D25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51BA4-5512-BCDC-239F-C6EE2D2C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84B61-9CE5-F719-374A-11B003E8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DF1DA-C17B-F3F2-0E5D-132824C7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D285C-90B7-C369-0131-90147B6A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7A2004-8324-EB7C-4EEA-3DF40D9A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ED9A9-436F-E030-602D-95CDBD48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4DE70-3A7D-6A3E-80F0-9D02C3C8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5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DE6C6-A4EA-2905-774D-49D3AC63B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D7C90-D5F7-5D44-9F36-175F9632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86704-E800-8E57-43F5-0B96BDB9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69E85-A853-70F1-1067-29AFC88B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D2F0B-80A8-473E-F05C-58FC6E3E0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41B07-493E-DB44-F7D6-9896FA479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8EC38-166F-4E1B-1B55-62062B95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7EBE3-93C3-0E96-A05A-893843C57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64165-F9BB-2CFC-F805-204925A8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2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27AA-E450-62AA-EA6F-C62B8913E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704469-7681-58F2-4AF6-8CCB25DB7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52A72-5900-25FE-BE2E-1970ABF7C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3F7B0-D2ED-DE0D-9A57-1FE2B61F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5333-9596-FC25-AF98-673DCFE2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EB9C7-B4BD-3E4E-E943-C1CE8D05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7F762-D3AE-3E22-FF34-80304440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387F9-7D6E-6724-A7D8-87F75DFE5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2038-1CBA-D906-019E-C0663C697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5F10-55E3-49EC-B90D-F7F08F6FA4F8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D025-77D2-FC3B-FF27-C25C9E860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FC53-28B6-78FA-165E-A728F147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board with black lines&#10;&#10;Description automatically generated with medium confidence">
            <a:extLst>
              <a:ext uri="{FF2B5EF4-FFF2-40B4-BE49-F238E27FC236}">
                <a16:creationId xmlns:a16="http://schemas.microsoft.com/office/drawing/2014/main" id="{2BDAD952-4949-018F-BCA3-02297D9A1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79138"/>
            <a:ext cx="12077659" cy="656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2024743" y="1840013"/>
            <a:ext cx="1455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7B5B7-5762-4253-7AFC-9DE1D273A3AF}"/>
              </a:ext>
            </a:extLst>
          </p:cNvPr>
          <p:cNvSpPr txBox="1"/>
          <p:nvPr/>
        </p:nvSpPr>
        <p:spPr>
          <a:xfrm>
            <a:off x="3771071" y="5687931"/>
            <a:ext cx="1764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</a:t>
            </a:r>
            <a:r>
              <a:rPr lang="en-US" sz="1400" b="1" ker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BẦU </a:t>
            </a:r>
            <a:r>
              <a:rPr lang="vi-VN" sz="1400" b="1" kern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NẤU </a:t>
            </a:r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C0CC0-5108-539C-F1FE-DD040258B49C}"/>
              </a:ext>
            </a:extLst>
          </p:cNvPr>
          <p:cNvSpPr txBox="1"/>
          <p:nvPr/>
        </p:nvSpPr>
        <p:spPr>
          <a:xfrm>
            <a:off x="3893445" y="4836712"/>
            <a:ext cx="167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KHOAI TÂY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A5807-6F24-BD08-99F1-51517B06B303}"/>
              </a:ext>
            </a:extLst>
          </p:cNvPr>
          <p:cNvSpPr txBox="1"/>
          <p:nvPr/>
        </p:nvSpPr>
        <p:spPr>
          <a:xfrm>
            <a:off x="3604906" y="3844821"/>
            <a:ext cx="2222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 XÀO </a:t>
            </a:r>
            <a:endParaRPr lang="vi-V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BEA98-BA06-0BBF-C941-2DCD3A3D9961}"/>
              </a:ext>
            </a:extLst>
          </p:cNvPr>
          <p:cNvSpPr txBox="1"/>
          <p:nvPr/>
        </p:nvSpPr>
        <p:spPr>
          <a:xfrm>
            <a:off x="3680776" y="2778382"/>
            <a:ext cx="1987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 RIM THỊT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4098625" y="1821721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3232D-3D6A-B46A-B6F7-7061111EF4ED}"/>
              </a:ext>
            </a:extLst>
          </p:cNvPr>
          <p:cNvSpPr txBox="1"/>
          <p:nvPr/>
        </p:nvSpPr>
        <p:spPr>
          <a:xfrm>
            <a:off x="1892183" y="5687931"/>
            <a:ext cx="1506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BÍ ĐỎ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0A45E-3F7E-ADCA-D134-BA755706DC85}"/>
              </a:ext>
            </a:extLst>
          </p:cNvPr>
          <p:cNvSpPr txBox="1"/>
          <p:nvPr/>
        </p:nvSpPr>
        <p:spPr>
          <a:xfrm>
            <a:off x="1978595" y="4856250"/>
            <a:ext cx="1420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 SU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793CB7-EE01-1C13-EAA3-9AE70C53DBCB}"/>
              </a:ext>
            </a:extLst>
          </p:cNvPr>
          <p:cNvSpPr txBox="1"/>
          <p:nvPr/>
        </p:nvSpPr>
        <p:spPr>
          <a:xfrm>
            <a:off x="1746539" y="3802633"/>
            <a:ext cx="193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 VỪNG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8B00D-A25E-D5FD-DF2B-D77BB62640D9}"/>
              </a:ext>
            </a:extLst>
          </p:cNvPr>
          <p:cNvSpPr txBox="1"/>
          <p:nvPr/>
        </p:nvSpPr>
        <p:spPr>
          <a:xfrm>
            <a:off x="1670669" y="2778383"/>
            <a:ext cx="1987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BÒ HẦM CỦ QUẢ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5311EC-BD86-1FC2-44F8-6709703E2820}"/>
              </a:ext>
            </a:extLst>
          </p:cNvPr>
          <p:cNvSpPr txBox="1"/>
          <p:nvPr/>
        </p:nvSpPr>
        <p:spPr>
          <a:xfrm>
            <a:off x="9080009" y="220371"/>
            <a:ext cx="2835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en-US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(22/12 </a:t>
            </a:r>
            <a:r>
              <a:rPr lang="en-AE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26/12)</a:t>
            </a:r>
          </a:p>
          <a:p>
            <a:endParaRPr lang="en-GB" sz="1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8109117" y="1894993"/>
            <a:ext cx="1465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212725" y="184420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934227" y="2789554"/>
            <a:ext cx="1731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 NƯỚNG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2050554" y="9191202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849451" y="3760670"/>
            <a:ext cx="1934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ĐẬU CHAO SÓC MẮM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085132" y="4757138"/>
            <a:ext cx="1420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 HÀO, CÀ RỐT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849452" y="5690269"/>
            <a:ext cx="1725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 XANH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091670" y="2623418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113844" y="3696402"/>
            <a:ext cx="151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212724" y="474492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040752" y="1848857"/>
            <a:ext cx="1724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690883" y="2789554"/>
            <a:ext cx="207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 KHO GỪNG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31392" y="3802633"/>
            <a:ext cx="151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RUỐC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846546" y="4813247"/>
            <a:ext cx="175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 CẢI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712545" y="5647927"/>
            <a:ext cx="1891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DƯA CHUA NẤU THỊT BĂM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117146" y="189700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833810" y="2789554"/>
            <a:ext cx="1799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833810" y="3795514"/>
            <a:ext cx="1942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 BĂM ĐẢO HÀNH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05129" y="4757138"/>
            <a:ext cx="1627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BẮP CẢI, CÀ RỐT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39096" y="5690270"/>
            <a:ext cx="152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CỦ QUẢ NINH XƯƠNG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42243"/>
            <a:ext cx="1566656" cy="14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344</TotalTime>
  <Words>93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Windows User</cp:lastModifiedBy>
  <cp:revision>71</cp:revision>
  <dcterms:created xsi:type="dcterms:W3CDTF">2024-09-06T08:52:51Z</dcterms:created>
  <dcterms:modified xsi:type="dcterms:W3CDTF">2025-12-21T03:50:29Z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2024-09-06T11:15:18Z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d727d208-35ca-4adb-b93e-3ebb105ac7b2</vt:lpwstr>
  </property>
  <property fmtid="{D5CDD505-2E9C-101B-9397-08002B2CF9AE}" pid="7" name="MSIP_Label_defa4170-0d19-0005-0004-bc88714345d2_ActionId">
    <vt:lpwstr>5fdd4385-3342-413f-8c81-0bd2aaf71f80</vt:lpwstr>
  </property>
  <property fmtid="{D5CDD505-2E9C-101B-9397-08002B2CF9AE}" pid="8" name="MSIP_Label_defa4170-0d19-0005-0004-bc88714345d2_ContentBits">
    <vt:lpwstr>0</vt:lpwstr>
  </property>
</Properties>
</file>